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460" y="3270885"/>
            <a:ext cx="56959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95450"/>
            <a:ext cx="114966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6585" y="4766310"/>
            <a:ext cx="554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57670" y="4766310"/>
            <a:ext cx="554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3935" y="4766310"/>
            <a:ext cx="554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7330" y="4766310"/>
            <a:ext cx="554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81430"/>
            <a:ext cx="1156335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1809" y="1894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1214" y="2812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2939" y="3863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62125"/>
            <a:ext cx="1127760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7415" y="4379595"/>
            <a:ext cx="11176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5665" y="4370070"/>
            <a:ext cx="11176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2250" y="4135120"/>
            <a:ext cx="11176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2725" y="4585335"/>
            <a:ext cx="11176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7330" y="4585335"/>
            <a:ext cx="11176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305050"/>
            <a:ext cx="11620500" cy="224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770" y="3695065"/>
            <a:ext cx="6791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6265" y="4156710"/>
            <a:ext cx="6791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2026-02-02T11:23:08Z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