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885" y="1265555"/>
            <a:ext cx="680085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3310255"/>
            <a:ext cx="98869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485900"/>
            <a:ext cx="1043940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V="1">
            <a:off x="610870" y="1485900"/>
            <a:ext cx="5603875" cy="681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V="1">
            <a:off x="648335" y="2544445"/>
            <a:ext cx="5603875" cy="681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610870" y="3489325"/>
            <a:ext cx="5830570" cy="174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242695"/>
            <a:ext cx="11477625" cy="437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04530" y="2584450"/>
            <a:ext cx="352996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1770" y="3689985"/>
            <a:ext cx="957834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985645"/>
            <a:ext cx="10639425" cy="2886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0870" y="1903730"/>
            <a:ext cx="7116445" cy="793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7725" y="2877185"/>
            <a:ext cx="11047095" cy="2428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804670"/>
            <a:ext cx="11458575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1918970"/>
            <a:ext cx="8686800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2118995"/>
            <a:ext cx="9925050" cy="2619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0870" y="1903730"/>
            <a:ext cx="607631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7090" y="3132455"/>
            <a:ext cx="607631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755" y="3983355"/>
            <a:ext cx="1037653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75740"/>
            <a:ext cx="1150620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650" y="2028825"/>
            <a:ext cx="7886700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33575" y="2029460"/>
            <a:ext cx="6350635" cy="922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18665" y="2967990"/>
            <a:ext cx="6350635" cy="922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2650" y="4008120"/>
            <a:ext cx="7644765" cy="922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90675"/>
            <a:ext cx="1152525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543050"/>
            <a:ext cx="10153650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7565" y="3230880"/>
            <a:ext cx="3704590" cy="2721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0730" y="3027680"/>
            <a:ext cx="411099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3580" y="4493895"/>
            <a:ext cx="411099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" y="1305560"/>
            <a:ext cx="11325225" cy="5514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9055" y="3623945"/>
            <a:ext cx="3467735" cy="319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68700" y="2669540"/>
            <a:ext cx="240855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0215" y="3624580"/>
            <a:ext cx="3467735" cy="319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9695" y="3482975"/>
            <a:ext cx="3741420" cy="3336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74225" y="2669540"/>
            <a:ext cx="198247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1290320"/>
            <a:ext cx="10134600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7565" y="2272030"/>
            <a:ext cx="3032760" cy="3373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96260" y="1365250"/>
            <a:ext cx="216281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6885" y="2193925"/>
            <a:ext cx="3032760" cy="3373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9645" y="2016125"/>
            <a:ext cx="3543300" cy="3550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20835" y="1233170"/>
            <a:ext cx="216281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85570"/>
            <a:ext cx="11582400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1162050"/>
            <a:ext cx="9525000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89930" y="3945255"/>
            <a:ext cx="859790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76185" y="1583055"/>
            <a:ext cx="2825750" cy="3600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1200150"/>
            <a:ext cx="948690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17870" y="3888105"/>
            <a:ext cx="840105" cy="963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72045" y="1421130"/>
            <a:ext cx="3042285" cy="3797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376170"/>
            <a:ext cx="1157287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2026-02-02T10:01:25Z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