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56" r:id="rId3"/>
    <p:sldId id="357" r:id="rId4"/>
    <p:sldId id="358" r:id="rId5"/>
    <p:sldId id="359" r:id="rId6"/>
    <p:sldId id="360" r:id="rId7"/>
    <p:sldId id="361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4865" y="1424940"/>
            <a:ext cx="7715250" cy="8953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5" y="3114675"/>
            <a:ext cx="676275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745" y="1842770"/>
            <a:ext cx="11191875" cy="3171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0" y="1971675"/>
            <a:ext cx="8001000" cy="2914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9695" y="2266950"/>
            <a:ext cx="6477000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2233295"/>
            <a:ext cx="11020425" cy="2390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4535" y="2697480"/>
            <a:ext cx="49326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57215" y="2630805"/>
            <a:ext cx="49326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535" y="3500120"/>
            <a:ext cx="11028680" cy="12934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328420"/>
            <a:ext cx="11506200" cy="5248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49310" y="4224655"/>
            <a:ext cx="2476500" cy="2000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2733675"/>
            <a:ext cx="10953750" cy="1390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85640" y="3094355"/>
            <a:ext cx="708787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8040" y="3548380"/>
            <a:ext cx="26739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92</cp:revision>
  <dcterms:created xsi:type="dcterms:W3CDTF">2015-09-16T06:44:00Z</dcterms:created>
  <dcterms:modified xsi:type="dcterms:W3CDTF">2026-02-02T11:21:45Z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