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2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2621280"/>
            <a:ext cx="82677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2524125"/>
            <a:ext cx="10553700" cy="180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4715" y="3048000"/>
            <a:ext cx="2399665" cy="158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7440" y="2524125"/>
            <a:ext cx="1247140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3380" y="2915920"/>
            <a:ext cx="2399665" cy="158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6105" y="2392045"/>
            <a:ext cx="1247140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0125" y="2907030"/>
            <a:ext cx="1701165" cy="158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04655" y="2383155"/>
            <a:ext cx="1247140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2895" y="2915920"/>
            <a:ext cx="2266950" cy="158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04975"/>
            <a:ext cx="1158240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1210" y="2311400"/>
            <a:ext cx="295783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27545" y="2897505"/>
            <a:ext cx="295783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8495" y="3249930"/>
            <a:ext cx="29578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7545" y="3750945"/>
            <a:ext cx="29578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2455" y="4261485"/>
            <a:ext cx="29578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1345" y="4819015"/>
            <a:ext cx="29578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72870"/>
            <a:ext cx="11525250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83460" y="4154170"/>
            <a:ext cx="2938145" cy="130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58300" y="5109845"/>
            <a:ext cx="283210" cy="24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0445" y="5024755"/>
            <a:ext cx="1813560" cy="30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0735" y="5875020"/>
            <a:ext cx="1813560" cy="30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7825" y="5903595"/>
            <a:ext cx="283210" cy="24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05060" y="5903595"/>
            <a:ext cx="283210" cy="24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990725"/>
            <a:ext cx="1091565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15080" y="3341370"/>
            <a:ext cx="7399020" cy="1245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8580" y="3766185"/>
            <a:ext cx="2588260" cy="91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28775"/>
            <a:ext cx="115538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2245" y="3230880"/>
            <a:ext cx="3108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7630" y="3816985"/>
            <a:ext cx="3108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5390" y="4336415"/>
            <a:ext cx="3108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5390" y="4832985"/>
            <a:ext cx="50736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23695"/>
            <a:ext cx="1087755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13430" y="2764790"/>
            <a:ext cx="23996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9010" y="3360420"/>
            <a:ext cx="23996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765" y="3870960"/>
            <a:ext cx="23996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625" y="4362450"/>
            <a:ext cx="23996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765" y="4837430"/>
            <a:ext cx="5745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332230"/>
            <a:ext cx="10868025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4620" y="3039110"/>
            <a:ext cx="53676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5570" y="3511550"/>
            <a:ext cx="53676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7925" y="4570095"/>
            <a:ext cx="53676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320" y="5061585"/>
            <a:ext cx="30245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875" y="5165725"/>
            <a:ext cx="30245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1770" y="5565140"/>
            <a:ext cx="78066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876425"/>
            <a:ext cx="10906125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1705" y="2859405"/>
            <a:ext cx="262636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1230" y="3463290"/>
            <a:ext cx="262636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270" y="4039870"/>
            <a:ext cx="326898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905000"/>
            <a:ext cx="10896600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330" y="3010535"/>
            <a:ext cx="24745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4715" y="3482975"/>
            <a:ext cx="24745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675" y="4069080"/>
            <a:ext cx="24745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0" y="4556760"/>
            <a:ext cx="4752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62175"/>
            <a:ext cx="11610975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195" y="3860800"/>
            <a:ext cx="2296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90495" y="3775710"/>
            <a:ext cx="2296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7920" y="3860800"/>
            <a:ext cx="2296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195" y="4380865"/>
            <a:ext cx="36760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28750"/>
            <a:ext cx="11525250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20465" y="2623185"/>
            <a:ext cx="10382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10930" y="2576195"/>
            <a:ext cx="10382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8710" y="3143250"/>
            <a:ext cx="10382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1430" y="3207385"/>
            <a:ext cx="10382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9210" y="3143250"/>
            <a:ext cx="10382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29830" y="4249420"/>
            <a:ext cx="10382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21330" y="4882515"/>
            <a:ext cx="10382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54455"/>
            <a:ext cx="1084897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8795" y="1877060"/>
            <a:ext cx="368490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17940" y="1858010"/>
            <a:ext cx="2343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9140" y="2462530"/>
            <a:ext cx="2343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0500" y="2992120"/>
            <a:ext cx="2343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4415" y="2973070"/>
            <a:ext cx="2343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2500" y="4116705"/>
            <a:ext cx="27209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9805" y="4145280"/>
            <a:ext cx="2343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1370" y="4665345"/>
            <a:ext cx="2343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67975" y="4702810"/>
            <a:ext cx="111506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35685" y="5307330"/>
            <a:ext cx="111506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52925" y="5222875"/>
            <a:ext cx="2637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60500" y="5740400"/>
            <a:ext cx="321246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1474470"/>
            <a:ext cx="1085850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07815" y="1951990"/>
            <a:ext cx="7829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89930" y="3159760"/>
            <a:ext cx="7829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5515" y="3093720"/>
            <a:ext cx="7829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2435" y="4256405"/>
            <a:ext cx="7829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0475" y="5390515"/>
            <a:ext cx="7829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501140"/>
            <a:ext cx="11572875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2850515"/>
            <a:ext cx="10220325" cy="164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38640" y="2163445"/>
            <a:ext cx="5657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155" y="1474470"/>
            <a:ext cx="1086802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72830" y="2018665"/>
            <a:ext cx="59499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65045" y="4324350"/>
            <a:ext cx="59499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76375"/>
            <a:ext cx="1093470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00170" y="1476375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56525" y="4443730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571750"/>
            <a:ext cx="10829925" cy="171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31305" y="3133725"/>
            <a:ext cx="53784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236345"/>
            <a:ext cx="11572875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8910" y="2491105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3345" y="3146425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8620" y="2427605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8620" y="305689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8920" y="2427605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27085" y="305689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76890" y="2427605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88675" y="3056890"/>
            <a:ext cx="7080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6140" y="4719955"/>
            <a:ext cx="2381250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33345" y="4323715"/>
            <a:ext cx="12934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4330" y="4692015"/>
            <a:ext cx="2381250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31535" y="4295775"/>
            <a:ext cx="12934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02880" y="4719955"/>
            <a:ext cx="1577975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70085" y="4323715"/>
            <a:ext cx="12934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285605" y="4719955"/>
            <a:ext cx="2597785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2026-02-02T03:08:15Z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