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63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3715" y="1298575"/>
            <a:ext cx="5391150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995" y="3119120"/>
            <a:ext cx="71913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318260"/>
            <a:ext cx="11572875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4935" y="284162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16325" y="346075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7075" y="395795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5980" y="406082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8125" y="458660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8340" y="585216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79855"/>
            <a:ext cx="1154430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55305" y="265366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4875" y="3169920"/>
            <a:ext cx="145732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2005" y="3845560"/>
            <a:ext cx="145732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195" y="4980305"/>
            <a:ext cx="6794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2200" y="4923790"/>
            <a:ext cx="6794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8930" y="5500370"/>
            <a:ext cx="6794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890" y="1289050"/>
            <a:ext cx="10668000" cy="521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13095" y="4436110"/>
            <a:ext cx="1026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98410" y="4417695"/>
            <a:ext cx="1026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3370" y="4417695"/>
            <a:ext cx="1026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3370" y="6049645"/>
            <a:ext cx="1026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8410" y="6040120"/>
            <a:ext cx="1026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3095" y="6049645"/>
            <a:ext cx="1026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92</cp:revision>
  <dcterms:created xsi:type="dcterms:W3CDTF">2015-09-16T06:44:00Z</dcterms:created>
  <dcterms:modified xsi:type="dcterms:W3CDTF">2026-02-02T11:45:01Z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