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2565" y="1595755"/>
            <a:ext cx="3895725" cy="790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3071495"/>
            <a:ext cx="85915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1614170"/>
            <a:ext cx="93249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099945"/>
            <a:ext cx="113061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766570"/>
            <a:ext cx="10753725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61995" y="4025900"/>
            <a:ext cx="94424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09770" y="4025900"/>
            <a:ext cx="94424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7725" y="4025900"/>
            <a:ext cx="94424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8055" y="4025900"/>
            <a:ext cx="94424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6145" y="4025900"/>
            <a:ext cx="94424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12400" y="4025900"/>
            <a:ext cx="94424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14170"/>
            <a:ext cx="114871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395730"/>
            <a:ext cx="1064895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75025" y="4489450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53000" y="4650105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1905" y="4650105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0830" y="4592955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10750" y="4565015"/>
            <a:ext cx="850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190750"/>
            <a:ext cx="1054417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271270"/>
            <a:ext cx="992505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425575"/>
            <a:ext cx="8648700" cy="357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95500"/>
            <a:ext cx="115824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84400" y="2948940"/>
            <a:ext cx="124650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23745" y="3875405"/>
            <a:ext cx="124650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023745"/>
            <a:ext cx="1105852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633220"/>
            <a:ext cx="113823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303655"/>
            <a:ext cx="115728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80" y="5993130"/>
            <a:ext cx="11649075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34435" y="4905375"/>
            <a:ext cx="14262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9740" y="4961890"/>
            <a:ext cx="91567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7695" y="4839335"/>
            <a:ext cx="91567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89925" y="4905375"/>
            <a:ext cx="91567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4935" y="4839335"/>
            <a:ext cx="91567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1008380"/>
            <a:ext cx="9553575" cy="5793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665" y="1101725"/>
            <a:ext cx="7924800" cy="489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04645"/>
            <a:ext cx="1150620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96405" y="3251200"/>
            <a:ext cx="209740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90870" y="4337685"/>
            <a:ext cx="357124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0395" y="5424170"/>
            <a:ext cx="205041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509520"/>
            <a:ext cx="114204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07095" y="2599055"/>
            <a:ext cx="14262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0710" y="3563620"/>
            <a:ext cx="14262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66545"/>
            <a:ext cx="115252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020" y="3563620"/>
            <a:ext cx="11063605" cy="2315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19250"/>
            <a:ext cx="116395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98</cp:revision>
  <dcterms:created xsi:type="dcterms:W3CDTF">2015-09-16T06:44:00Z</dcterms:created>
  <dcterms:modified xsi:type="dcterms:W3CDTF">2026-02-02T12:28:04Z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