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8555" y="2493645"/>
            <a:ext cx="991552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009775"/>
            <a:ext cx="10877550" cy="2838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75885" y="2009775"/>
            <a:ext cx="11906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42860" y="2009775"/>
            <a:ext cx="66167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5255" y="2623820"/>
            <a:ext cx="66167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2165" y="2566670"/>
            <a:ext cx="66167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7000" y="2557145"/>
            <a:ext cx="66167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92030" y="2623820"/>
            <a:ext cx="66167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2165" y="3221355"/>
            <a:ext cx="66167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90185" y="3221355"/>
            <a:ext cx="66167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58405" y="3731260"/>
            <a:ext cx="293878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34770"/>
            <a:ext cx="115728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51070" y="4721225"/>
            <a:ext cx="6515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6560" y="4721225"/>
            <a:ext cx="6515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50285" y="5373370"/>
            <a:ext cx="6515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06870" y="5363845"/>
            <a:ext cx="10102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51070" y="5864225"/>
            <a:ext cx="12846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98130" y="5958205"/>
            <a:ext cx="12846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79240" y="3398520"/>
            <a:ext cx="8401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26300" y="2717800"/>
            <a:ext cx="8401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261745"/>
            <a:ext cx="10877550" cy="55632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12970" y="1261745"/>
            <a:ext cx="109537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38490" y="1261745"/>
            <a:ext cx="109537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7030" y="5572125"/>
            <a:ext cx="10198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0005" y="4815840"/>
            <a:ext cx="10198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3965" y="6428740"/>
            <a:ext cx="10198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85515" y="5572125"/>
            <a:ext cx="10198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62125"/>
            <a:ext cx="11601450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75010" y="3483610"/>
            <a:ext cx="3683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12810" y="3483610"/>
            <a:ext cx="2933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0965" y="2472690"/>
            <a:ext cx="293370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32240" y="4457065"/>
            <a:ext cx="31305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8460" y="4580255"/>
            <a:ext cx="31305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80795"/>
            <a:ext cx="11553825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50594" y="2661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7219" y="28688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9904" y="26040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96054" y="28688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6779" y="35685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19854" y="42867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75609" y="40880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46274" y="42867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22165" y="4088130"/>
            <a:ext cx="6883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06019" y="42867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61139" y="40880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65129" y="42867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24745" y="5180330"/>
            <a:ext cx="19075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61770"/>
            <a:ext cx="11563350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2238375"/>
            <a:ext cx="9991725" cy="2381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92190" y="2131695"/>
            <a:ext cx="6223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02165" y="2238375"/>
            <a:ext cx="6223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4420" y="2871470"/>
            <a:ext cx="6223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2160" y="3462655"/>
            <a:ext cx="82994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47610" y="4053205"/>
            <a:ext cx="68834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88110"/>
            <a:ext cx="11630025" cy="476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85269" y="47401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86284" y="4693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7934" y="47401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30325"/>
            <a:ext cx="11563350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95155" y="1980565"/>
            <a:ext cx="67945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07515" y="2566670"/>
            <a:ext cx="67945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5145" y="2547620"/>
            <a:ext cx="67945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8635" y="2566670"/>
            <a:ext cx="67945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8670" y="3672205"/>
            <a:ext cx="67945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0570" y="4248785"/>
            <a:ext cx="67945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17030" y="4777740"/>
            <a:ext cx="67945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95155" y="5325745"/>
            <a:ext cx="67945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28815" y="5873750"/>
            <a:ext cx="67945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391920"/>
            <a:ext cx="10887075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80554" y="13918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08529" y="1883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8364" y="24217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2615" y="2979420"/>
            <a:ext cx="105791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94430" y="3551555"/>
            <a:ext cx="105791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40175" y="4071620"/>
            <a:ext cx="105791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50945" y="4591050"/>
            <a:ext cx="6616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21425" y="4619625"/>
            <a:ext cx="6616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78655" y="5158105"/>
            <a:ext cx="6616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53285" y="5711190"/>
            <a:ext cx="6616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571625"/>
            <a:ext cx="10839450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97425" y="2141220"/>
            <a:ext cx="5187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76115" y="2698750"/>
            <a:ext cx="5187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0075" y="3188970"/>
            <a:ext cx="5187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8630" y="3774440"/>
            <a:ext cx="5187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0345" y="4918075"/>
            <a:ext cx="89598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6880" y="4787265"/>
            <a:ext cx="89598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65250"/>
            <a:ext cx="1093470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719070"/>
            <a:ext cx="10944225" cy="2762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87590" y="1921510"/>
            <a:ext cx="63246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4850" y="4981575"/>
            <a:ext cx="63246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09420"/>
            <a:ext cx="11601450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23730" y="2424430"/>
            <a:ext cx="45275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96170" y="3558540"/>
            <a:ext cx="45275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035" y="1341755"/>
            <a:ext cx="10953750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02880" y="1214755"/>
            <a:ext cx="46228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81200" y="3048000"/>
            <a:ext cx="46228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7505" y="4758690"/>
            <a:ext cx="46228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319020"/>
            <a:ext cx="10839450" cy="2219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99525" y="3540125"/>
            <a:ext cx="55626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38300"/>
            <a:ext cx="11553825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42790" y="4740275"/>
            <a:ext cx="98171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61045" y="4740275"/>
            <a:ext cx="98171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2026-02-02T03:45:40Z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