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6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5110" y="1232535"/>
            <a:ext cx="89249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350" y="3299460"/>
            <a:ext cx="46767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04645"/>
            <a:ext cx="1153477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728470"/>
            <a:ext cx="997267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5595" y="2219325"/>
            <a:ext cx="902017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37945"/>
            <a:ext cx="10467975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31235" y="3614420"/>
            <a:ext cx="84010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6360" y="3689985"/>
            <a:ext cx="84010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8635" y="3680460"/>
            <a:ext cx="84010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9980" y="3689985"/>
            <a:ext cx="84010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3320" y="3680460"/>
            <a:ext cx="84010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595120"/>
            <a:ext cx="11420475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10445" y="1478280"/>
            <a:ext cx="109537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5790" y="3482340"/>
            <a:ext cx="266382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94155"/>
            <a:ext cx="11525250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09545" y="2527300"/>
            <a:ext cx="88709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4930" y="4530725"/>
            <a:ext cx="887095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2842895"/>
            <a:ext cx="943927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355" y="1282700"/>
            <a:ext cx="10067925" cy="5474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070" y="1800225"/>
            <a:ext cx="6076950" cy="4440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31925"/>
            <a:ext cx="11553825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1380" y="1336675"/>
            <a:ext cx="1042987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372235"/>
            <a:ext cx="1034415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628775"/>
            <a:ext cx="1034415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62075"/>
            <a:ext cx="11029950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48175" y="4719955"/>
            <a:ext cx="77406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8505" y="4805045"/>
            <a:ext cx="77406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5055" y="4597400"/>
            <a:ext cx="77406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2060" y="4719955"/>
            <a:ext cx="77406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4450" y="4719955"/>
            <a:ext cx="77406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590800"/>
            <a:ext cx="115443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7120" y="1586865"/>
            <a:ext cx="98488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975" y="2066925"/>
            <a:ext cx="767715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90" y="1251585"/>
            <a:ext cx="114966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4210685"/>
            <a:ext cx="11525250" cy="1666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33715" y="1148080"/>
            <a:ext cx="802640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3870" y="3173730"/>
            <a:ext cx="802640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6380" y="5111750"/>
            <a:ext cx="802640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94</cp:revision>
  <dcterms:created xsi:type="dcterms:W3CDTF">2015-09-16T06:44:00Z</dcterms:created>
  <dcterms:modified xsi:type="dcterms:W3CDTF">2026-02-02T11:12:58Z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