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notesMaster" Target="notesMasters/notesMaster1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5390" y="1261110"/>
            <a:ext cx="6781800" cy="15621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150" y="3295650"/>
            <a:ext cx="8267700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6995" y="1323975"/>
            <a:ext cx="9477375" cy="4210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76755" y="4834255"/>
            <a:ext cx="2294255" cy="772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59955" y="4881245"/>
            <a:ext cx="2294255" cy="772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00200" y="1709420"/>
            <a:ext cx="8991600" cy="3438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40685" y="4427220"/>
            <a:ext cx="1585595" cy="791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9320" y="1271270"/>
            <a:ext cx="10372725" cy="4314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32025" y="2291080"/>
            <a:ext cx="1869440" cy="839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62860" y="4824095"/>
            <a:ext cx="2370455" cy="839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842770"/>
            <a:ext cx="11506200" cy="3171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00555" y="4247515"/>
            <a:ext cx="2351405" cy="953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74080" y="4181475"/>
            <a:ext cx="2351405" cy="953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4945" y="1347470"/>
            <a:ext cx="11801475" cy="4162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1776095"/>
            <a:ext cx="10420350" cy="3305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5825" y="4380230"/>
            <a:ext cx="7861935" cy="1113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825" y="2047875"/>
            <a:ext cx="11182350" cy="2762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0295" y="2071370"/>
            <a:ext cx="10010775" cy="2714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925" y="2042795"/>
            <a:ext cx="10344150" cy="2771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58260" y="1960245"/>
            <a:ext cx="754380" cy="707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30320" y="2858135"/>
            <a:ext cx="754380" cy="707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79560" y="2042795"/>
            <a:ext cx="754380" cy="707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74175" y="2858135"/>
            <a:ext cx="754380" cy="707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735705" y="4030345"/>
            <a:ext cx="1292860" cy="707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79560" y="3973195"/>
            <a:ext cx="1292860" cy="707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0125" y="1473835"/>
            <a:ext cx="10191750" cy="4914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687445" y="3822065"/>
            <a:ext cx="774065" cy="612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68395" y="4644390"/>
            <a:ext cx="774065" cy="612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11880" y="5694045"/>
            <a:ext cx="128397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31300" y="3708400"/>
            <a:ext cx="774065" cy="612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12250" y="4530725"/>
            <a:ext cx="774065" cy="612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08745" y="5732145"/>
            <a:ext cx="1283970" cy="782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5790" y="1283970"/>
            <a:ext cx="10744200" cy="5413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893695" y="5116830"/>
            <a:ext cx="1406525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63010" y="5939155"/>
            <a:ext cx="225679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25130" y="5107305"/>
            <a:ext cx="1406525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94445" y="5929630"/>
            <a:ext cx="225679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3975" y="1532255"/>
            <a:ext cx="9544050" cy="5162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58720" y="5022215"/>
            <a:ext cx="1444625" cy="669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328035" y="5976620"/>
            <a:ext cx="2105025" cy="612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656830" y="5022215"/>
            <a:ext cx="1444625" cy="669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26145" y="5967730"/>
            <a:ext cx="2105025" cy="669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249680"/>
            <a:ext cx="11582400" cy="1914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67155" y="3164205"/>
            <a:ext cx="9458325" cy="3657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283075" y="5731510"/>
            <a:ext cx="886460" cy="1090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79315" y="3510280"/>
            <a:ext cx="84963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77990" y="3443605"/>
            <a:ext cx="84963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2905" y="1259205"/>
            <a:ext cx="11153775" cy="904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0915" y="2306955"/>
            <a:ext cx="10401300" cy="4171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51685" y="4304030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91030" y="5060315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33880" y="5838825"/>
            <a:ext cx="859155" cy="64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71820" y="4304030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511165" y="5060315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54015" y="5838825"/>
            <a:ext cx="859155" cy="64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301480" y="4304030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140825" y="5060315"/>
            <a:ext cx="641350" cy="518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083675" y="5838825"/>
            <a:ext cx="859155" cy="64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96</cp:revision>
  <dcterms:created xsi:type="dcterms:W3CDTF">2015-09-16T06:44:00Z</dcterms:created>
  <dcterms:modified xsi:type="dcterms:W3CDTF">2026-02-02T11:55:18Z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