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3" r:id="rId9"/>
    <p:sldId id="364" r:id="rId10"/>
    <p:sldId id="365" r:id="rId11"/>
    <p:sldId id="367" r:id="rId12"/>
    <p:sldId id="368" r:id="rId13"/>
    <p:sldId id="369" r:id="rId14"/>
    <p:sldId id="370" r:id="rId15"/>
    <p:sldId id="371" r:id="rId16"/>
    <p:sldId id="372" r:id="rId17"/>
    <p:sldId id="366" r:id="rId18"/>
    <p:sldId id="36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4865" y="1424940"/>
            <a:ext cx="7715250" cy="895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270" y="3042920"/>
            <a:ext cx="73628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5340" y="1431290"/>
            <a:ext cx="10239375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" y="3786505"/>
            <a:ext cx="10420350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8055" y="1284605"/>
            <a:ext cx="10296525" cy="550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390" y="1951355"/>
            <a:ext cx="7553325" cy="4171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890395"/>
            <a:ext cx="11553825" cy="3076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88120" y="3519805"/>
            <a:ext cx="2785110" cy="716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9330" y="4304665"/>
            <a:ext cx="925195" cy="981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86045" y="4236720"/>
            <a:ext cx="3165475" cy="9817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314575"/>
            <a:ext cx="11563350" cy="2228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03135" y="3916680"/>
            <a:ext cx="70802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866900"/>
            <a:ext cx="1158240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2009775"/>
            <a:ext cx="9858375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925" y="5074920"/>
            <a:ext cx="7839075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4910" y="671830"/>
            <a:ext cx="9648825" cy="600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205" y="1059180"/>
            <a:ext cx="7362825" cy="47396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28445" y="5164455"/>
            <a:ext cx="8293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13535" y="4729480"/>
            <a:ext cx="8293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51635" y="4229100"/>
            <a:ext cx="8293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9100" y="3765550"/>
            <a:ext cx="8293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1635" y="3321685"/>
            <a:ext cx="8293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689100" y="2811145"/>
            <a:ext cx="8293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13535" y="2376170"/>
            <a:ext cx="8293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13535" y="1856740"/>
            <a:ext cx="8293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651635" y="1478915"/>
            <a:ext cx="8293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13535" y="939800"/>
            <a:ext cx="82931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70" y="2276475"/>
            <a:ext cx="11782425" cy="2305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702810" y="2216150"/>
            <a:ext cx="130302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864850" y="2276475"/>
            <a:ext cx="130302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4555" y="3112770"/>
            <a:ext cx="236982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9905" y="3112770"/>
            <a:ext cx="241808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4555" y="3816350"/>
            <a:ext cx="121856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402580" y="3882390"/>
            <a:ext cx="121856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766570"/>
            <a:ext cx="11582400" cy="3324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14145"/>
            <a:ext cx="11487150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28260" y="4682490"/>
            <a:ext cx="1066800" cy="760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790825"/>
            <a:ext cx="10982325" cy="1276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622300"/>
            <a:ext cx="9867900" cy="6086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260" y="1421765"/>
            <a:ext cx="8210550" cy="4638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1115" y="5806440"/>
            <a:ext cx="1066800" cy="760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9215" y="5740400"/>
            <a:ext cx="1066800" cy="52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67790" y="5201285"/>
            <a:ext cx="1066800" cy="52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24305" y="4539615"/>
            <a:ext cx="1066800" cy="52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39215" y="3850005"/>
            <a:ext cx="1066800" cy="52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67790" y="3166745"/>
            <a:ext cx="1066800" cy="52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24305" y="2476500"/>
            <a:ext cx="1066800" cy="52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24305" y="1833880"/>
            <a:ext cx="1066800" cy="52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367790" y="1172210"/>
            <a:ext cx="1066800" cy="525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899920"/>
            <a:ext cx="11477625" cy="3057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60040" y="1790065"/>
            <a:ext cx="1066800" cy="760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62150" y="2602865"/>
            <a:ext cx="1066800" cy="760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86875" y="3363595"/>
            <a:ext cx="1066800" cy="7607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785620"/>
            <a:ext cx="11477625" cy="328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880870"/>
            <a:ext cx="9144000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76375" y="1724025"/>
            <a:ext cx="9239250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95</cp:revision>
  <dcterms:created xsi:type="dcterms:W3CDTF">2015-09-16T06:44:00Z</dcterms:created>
  <dcterms:modified xsi:type="dcterms:W3CDTF">2026-02-02T11:19:04Z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