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1515745"/>
            <a:ext cx="6200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067050"/>
            <a:ext cx="8991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7795"/>
            <a:ext cx="11515725" cy="460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0965" y="272478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3925" y="276225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8095" y="343916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8240" y="397383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6995" y="4986655"/>
            <a:ext cx="82169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00425" y="5469890"/>
            <a:ext cx="101854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5845" y="5469890"/>
            <a:ext cx="79438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332230"/>
            <a:ext cx="10544175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56090" y="193675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9320" y="295910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8920" y="406590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8000" y="557593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376170"/>
            <a:ext cx="1152525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105" y="4046855"/>
            <a:ext cx="332422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95170"/>
            <a:ext cx="1152525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6620" y="3859530"/>
            <a:ext cx="22752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1750" y="3859530"/>
            <a:ext cx="22752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325" y="4478655"/>
            <a:ext cx="38036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