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62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110" y="1232535"/>
            <a:ext cx="89249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340100"/>
            <a:ext cx="6781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240" y="1554480"/>
            <a:ext cx="115347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735" y="1846580"/>
            <a:ext cx="1020127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524000"/>
            <a:ext cx="10487025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85110" y="3967480"/>
            <a:ext cx="1000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38270" y="3939540"/>
            <a:ext cx="1000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885" y="3967480"/>
            <a:ext cx="1000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2710" y="3939540"/>
            <a:ext cx="1000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1750" y="3967480"/>
            <a:ext cx="1000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0000" y="3967480"/>
            <a:ext cx="1000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47300" y="3967480"/>
            <a:ext cx="1000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87170"/>
            <a:ext cx="114204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7245" y="3343910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6080" y="4109720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8240" y="4988560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81225"/>
            <a:ext cx="11525250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635" y="2974975"/>
            <a:ext cx="11095355" cy="152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389380"/>
            <a:ext cx="1157287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652270"/>
            <a:ext cx="103155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697355"/>
            <a:ext cx="10153650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18205" y="3164840"/>
            <a:ext cx="6978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40760" y="3901440"/>
            <a:ext cx="915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1155" y="3164840"/>
            <a:ext cx="6972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7385" y="3957320"/>
            <a:ext cx="5562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6965" y="3164840"/>
            <a:ext cx="6318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2710" y="3957320"/>
            <a:ext cx="6318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98965" y="3108960"/>
            <a:ext cx="6318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82175" y="3957320"/>
            <a:ext cx="6318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1375" y="5252085"/>
            <a:ext cx="62172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62125"/>
            <a:ext cx="1154430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276985"/>
            <a:ext cx="101727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765" y="1445260"/>
            <a:ext cx="1014412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633220"/>
            <a:ext cx="101917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09065"/>
            <a:ext cx="11639550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94855" y="3835400"/>
            <a:ext cx="25412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04380" y="5309870"/>
            <a:ext cx="25412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7470"/>
            <a:ext cx="10944225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87590" y="1585595"/>
            <a:ext cx="28517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58635" y="2965450"/>
            <a:ext cx="28517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9880" y="4250690"/>
            <a:ext cx="28517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6840"/>
            <a:ext cx="11544300" cy="535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1510" y="5706110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41545" y="5687695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4610" y="5706110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4940" y="5772785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1490" y="5687695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20375" y="5772785"/>
            <a:ext cx="1085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32610"/>
            <a:ext cx="115252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3781425"/>
            <a:ext cx="11439525" cy="161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2705" y="1832610"/>
            <a:ext cx="2465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7140" y="2635885"/>
            <a:ext cx="1889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7155" y="4696460"/>
            <a:ext cx="1889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93</cp:revision>
  <dcterms:created xsi:type="dcterms:W3CDTF">2015-09-16T06:44:00Z</dcterms:created>
  <dcterms:modified xsi:type="dcterms:W3CDTF">2026-02-02T10:36:35Z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