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1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355340"/>
            <a:ext cx="6896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35735"/>
            <a:ext cx="11525250" cy="513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44035" y="2636520"/>
            <a:ext cx="139954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82510" y="2748915"/>
            <a:ext cx="64008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33305" y="2664460"/>
            <a:ext cx="80899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0625" y="4446270"/>
            <a:ext cx="80899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7325" y="4803140"/>
            <a:ext cx="80899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8200" y="5234305"/>
            <a:ext cx="80899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30790" y="5694045"/>
            <a:ext cx="80899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39810" y="6228715"/>
            <a:ext cx="80899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047875"/>
            <a:ext cx="11258550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40614" y="2608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9899" y="35088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242820"/>
            <a:ext cx="11449050" cy="2371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095" y="3314700"/>
            <a:ext cx="4019550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7260" y="3238500"/>
            <a:ext cx="35814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4585" y="4190365"/>
            <a:ext cx="8677275" cy="49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33550"/>
            <a:ext cx="1150620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0415" y="2758440"/>
            <a:ext cx="6585585" cy="74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9879" y="4399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4124" y="44182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4249" y="4399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2026-02-02T09:12:42Z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