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0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0800" y="2668905"/>
            <a:ext cx="701040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2076450"/>
            <a:ext cx="11601450" cy="2705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75585" y="3228340"/>
            <a:ext cx="83121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54345" y="3181350"/>
            <a:ext cx="83121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48015" y="3228340"/>
            <a:ext cx="83121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79150" y="3181350"/>
            <a:ext cx="83121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96515" y="3937000"/>
            <a:ext cx="944245" cy="844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09235" y="3879850"/>
            <a:ext cx="944245" cy="844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34985" y="3879850"/>
            <a:ext cx="944245" cy="844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90555" y="3879850"/>
            <a:ext cx="944245" cy="844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1971675"/>
            <a:ext cx="10525125" cy="2914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3120" y="3039110"/>
            <a:ext cx="2399030" cy="2484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93620" y="2387600"/>
            <a:ext cx="144589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48100" y="3039110"/>
            <a:ext cx="2399030" cy="2484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3370" y="2387600"/>
            <a:ext cx="144589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45910" y="2934970"/>
            <a:ext cx="2399030" cy="2484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74785" y="2859405"/>
            <a:ext cx="2399030" cy="2484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41740" y="2387600"/>
            <a:ext cx="144589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304925"/>
            <a:ext cx="11630025" cy="544957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39595" y="2339340"/>
            <a:ext cx="4374515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72530" y="2339340"/>
            <a:ext cx="5065395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03410" y="2339340"/>
            <a:ext cx="2407285" cy="2066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655175" y="6167755"/>
            <a:ext cx="396240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83750" y="4845050"/>
            <a:ext cx="396240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10215" y="5280025"/>
            <a:ext cx="396240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079990" y="5695950"/>
            <a:ext cx="396240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21765"/>
            <a:ext cx="11563350" cy="4562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16484" y="54304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01114" y="53542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39840" y="5354320"/>
            <a:ext cx="6604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53655" y="5430520"/>
            <a:ext cx="6604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56065" y="5430520"/>
            <a:ext cx="6604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98455" y="5430520"/>
            <a:ext cx="6604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537970"/>
            <a:ext cx="10934700" cy="3781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16175" y="1403985"/>
            <a:ext cx="189865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13439" y="28688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4550" y="1866265"/>
            <a:ext cx="5638800" cy="3400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737995"/>
            <a:ext cx="11553825" cy="3381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43965" y="3583305"/>
            <a:ext cx="33445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19530" y="4197350"/>
            <a:ext cx="33445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4145" y="4723130"/>
            <a:ext cx="52247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3255" y="1408430"/>
            <a:ext cx="10734675" cy="432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7340" y="2750185"/>
            <a:ext cx="6762750" cy="676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38580" y="4008755"/>
            <a:ext cx="2484755" cy="934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98290" y="4207510"/>
            <a:ext cx="2484755" cy="934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5560" y="4264660"/>
            <a:ext cx="2484755" cy="934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38580" y="5141595"/>
            <a:ext cx="6359525" cy="934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1524000"/>
            <a:ext cx="10829925" cy="3810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80820" y="3230880"/>
            <a:ext cx="29095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80820" y="3910965"/>
            <a:ext cx="29095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0820" y="4345940"/>
            <a:ext cx="40335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45835" y="3844925"/>
            <a:ext cx="40335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58865" y="4345940"/>
            <a:ext cx="5725160" cy="1341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412875"/>
            <a:ext cx="11620500" cy="4314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5750" y="3763010"/>
            <a:ext cx="28060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85820" y="3791585"/>
            <a:ext cx="28060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0660" y="4283075"/>
            <a:ext cx="41573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2245" y="4773930"/>
            <a:ext cx="41573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580" y="5331460"/>
            <a:ext cx="85896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830" y="1440815"/>
            <a:ext cx="11610975" cy="4543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213985" y="2141220"/>
            <a:ext cx="83121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83380" y="2935605"/>
            <a:ext cx="83121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98370" y="3700780"/>
            <a:ext cx="83121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88915" y="3386455"/>
            <a:ext cx="83121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17490" y="4133215"/>
            <a:ext cx="831215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97115" y="3587115"/>
            <a:ext cx="831215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59960" y="5023485"/>
            <a:ext cx="831215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804910" y="5071110"/>
            <a:ext cx="831215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823720"/>
            <a:ext cx="10991850" cy="3209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74570" y="2651760"/>
            <a:ext cx="367665" cy="264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44820" y="2651760"/>
            <a:ext cx="367665" cy="264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81110" y="2651760"/>
            <a:ext cx="367665" cy="264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24305" y="3435985"/>
            <a:ext cx="367665" cy="264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46930" y="3426460"/>
            <a:ext cx="367665" cy="264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47150" y="3435985"/>
            <a:ext cx="367665" cy="264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02120" y="4078605"/>
            <a:ext cx="821055" cy="376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56940" y="4599940"/>
            <a:ext cx="821055" cy="376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685925"/>
            <a:ext cx="10953750" cy="3486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213985" y="2141220"/>
            <a:ext cx="83121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05395" y="2510155"/>
            <a:ext cx="83121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2775" y="3228340"/>
            <a:ext cx="83121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42180" y="3606800"/>
            <a:ext cx="83121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89020" y="4646295"/>
            <a:ext cx="83121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74180" y="4740910"/>
            <a:ext cx="83121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93300" y="4702810"/>
            <a:ext cx="83121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728470"/>
            <a:ext cx="11020425" cy="3400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47080" y="2169160"/>
            <a:ext cx="831215" cy="491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07955" y="2169160"/>
            <a:ext cx="831215" cy="491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32470" y="3183255"/>
            <a:ext cx="319405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6160" y="3665855"/>
            <a:ext cx="319405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98975" y="3683000"/>
            <a:ext cx="319405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02270" y="4702175"/>
            <a:ext cx="831215" cy="491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971675"/>
            <a:ext cx="11639550" cy="2914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15865" y="2566035"/>
            <a:ext cx="72771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619250"/>
            <a:ext cx="10887075" cy="3619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98925" y="1508125"/>
            <a:ext cx="48196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314450"/>
            <a:ext cx="10963275" cy="4229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17340" y="1858010"/>
            <a:ext cx="67056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78145" y="2859405"/>
            <a:ext cx="67056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823720"/>
            <a:ext cx="10982325" cy="3209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11725" y="2367915"/>
            <a:ext cx="585470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78</cp:revision>
  <dcterms:created xsi:type="dcterms:W3CDTF">2015-09-16T06:44:00Z</dcterms:created>
  <dcterms:modified xsi:type="dcterms:W3CDTF">2026-02-02T04:10:58Z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