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56" r:id="rId3"/>
    <p:sldId id="357" r:id="rId4"/>
    <p:sldId id="358" r:id="rId5"/>
    <p:sldId id="359" r:id="rId6"/>
    <p:sldId id="360" r:id="rId7"/>
    <p:sldId id="361" r:id="rId8"/>
    <p:sldId id="362" r:id="rId9"/>
    <p:sldId id="363" r:id="rId10"/>
    <p:sldId id="364" r:id="rId11"/>
    <p:sldId id="365" r:id="rId12"/>
    <p:sldId id="366" r:id="rId13"/>
    <p:sldId id="367" r:id="rId14"/>
    <p:sldId id="368" r:id="rId15"/>
    <p:sldId id="369" r:id="rId16"/>
    <p:sldId id="370" r:id="rId17"/>
    <p:sldId id="371" r:id="rId18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59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9735" y="1210945"/>
            <a:ext cx="5419725" cy="15811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9735" y="3376930"/>
            <a:ext cx="5972175" cy="847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0050" y="2576195"/>
            <a:ext cx="11391900" cy="1704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66495" y="1333500"/>
            <a:ext cx="9858375" cy="50196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455670" y="5636895"/>
            <a:ext cx="1142365" cy="782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521700" y="5731510"/>
            <a:ext cx="1142365" cy="782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382395"/>
            <a:ext cx="11544300" cy="4810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5800" y="1685925"/>
            <a:ext cx="10820400" cy="34861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54355" y="2536825"/>
            <a:ext cx="4082415" cy="782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034280" y="2546350"/>
            <a:ext cx="4082415" cy="782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4355" y="3576320"/>
            <a:ext cx="10951845" cy="172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295" y="1463675"/>
            <a:ext cx="11534775" cy="47910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490345" y="3547745"/>
            <a:ext cx="6312535" cy="943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140460" y="4521200"/>
            <a:ext cx="6312535" cy="943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40460" y="5390515"/>
            <a:ext cx="6312535" cy="943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4470" y="2409825"/>
            <a:ext cx="11782425" cy="2038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90270" y="1369060"/>
            <a:ext cx="10410825" cy="52673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68020" y="1369060"/>
            <a:ext cx="6294120" cy="3391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73405" y="4946650"/>
            <a:ext cx="5896610" cy="943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3405" y="5872480"/>
            <a:ext cx="5896610" cy="943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4970" y="1261745"/>
            <a:ext cx="11401425" cy="43338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350135" y="3736975"/>
            <a:ext cx="850265" cy="782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1000" y="1899920"/>
            <a:ext cx="11430000" cy="30575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153410" y="2980690"/>
            <a:ext cx="850265" cy="782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900" y="1890395"/>
            <a:ext cx="11506200" cy="30765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410710" y="3037840"/>
            <a:ext cx="850265" cy="782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6395" y="1381125"/>
            <a:ext cx="11458575" cy="40957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085330" y="1308100"/>
            <a:ext cx="850265" cy="782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0245" y="1885950"/>
            <a:ext cx="10810875" cy="3086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0525" y="1695450"/>
            <a:ext cx="11410950" cy="3467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61920" y="1614170"/>
            <a:ext cx="6867525" cy="36290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76220" y="1876425"/>
            <a:ext cx="6638925" cy="3105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7820" y="1228725"/>
            <a:ext cx="11515725" cy="4400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83</cp:revision>
  <dcterms:created xsi:type="dcterms:W3CDTF">2015-09-16T06:44:00Z</dcterms:created>
  <dcterms:modified xsi:type="dcterms:W3CDTF">2026-02-02T09:34:49Z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