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9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1210945"/>
            <a:ext cx="5419725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5190" y="3308350"/>
            <a:ext cx="51149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609725"/>
            <a:ext cx="10887075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08785" y="4852035"/>
            <a:ext cx="4902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65170" y="4777740"/>
            <a:ext cx="4902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5060" y="4777740"/>
            <a:ext cx="4902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0970" y="4777740"/>
            <a:ext cx="4902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85455" y="4852035"/>
            <a:ext cx="4902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03020"/>
            <a:ext cx="11544300" cy="483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97279" y="20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3036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959" y="57453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1549" y="57453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98674" y="57453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87849" y="57453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96074" y="57453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315" y="4518025"/>
            <a:ext cx="1457325" cy="1143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855" y="4545330"/>
            <a:ext cx="1495425" cy="12001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7945" y="4518025"/>
            <a:ext cx="1895475" cy="1143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4130" y="4718050"/>
            <a:ext cx="1743075" cy="9429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63455" y="4621530"/>
            <a:ext cx="214312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928495"/>
            <a:ext cx="10839450" cy="3000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53064" y="44467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32789" y="44652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4714" y="45325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29984" y="45325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910" y="2513330"/>
            <a:ext cx="2076450" cy="1933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4925" y="2618105"/>
            <a:ext cx="1771650" cy="1828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4965" y="2618105"/>
            <a:ext cx="1876425" cy="14763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2135" y="2618105"/>
            <a:ext cx="1876425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619250"/>
            <a:ext cx="11277600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4255" y="4728210"/>
            <a:ext cx="400685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505" y="3101340"/>
            <a:ext cx="1971675" cy="118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0060" y="3073400"/>
            <a:ext cx="1971675" cy="1181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5" y="3101340"/>
            <a:ext cx="197167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2026-02-02T09:20:44Z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