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15" y="3321685"/>
            <a:ext cx="9039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4615"/>
            <a:ext cx="11544300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2545" y="4337050"/>
            <a:ext cx="155067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2515" y="5068570"/>
            <a:ext cx="251587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4955" y="5678170"/>
            <a:ext cx="251587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4955" y="6186170"/>
            <a:ext cx="26936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1880" y="3596640"/>
            <a:ext cx="155067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8010" y="4337050"/>
            <a:ext cx="159702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5720" y="4337050"/>
            <a:ext cx="24130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9550" y="5068570"/>
            <a:ext cx="24130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51040" y="5678170"/>
            <a:ext cx="24130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88505" y="6233160"/>
            <a:ext cx="279781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90700"/>
            <a:ext cx="1152525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070" y="3587750"/>
            <a:ext cx="10445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8340" y="3606800"/>
            <a:ext cx="176657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8780" y="3653790"/>
            <a:ext cx="233807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475" y="4084955"/>
            <a:ext cx="10445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3745" y="4104005"/>
            <a:ext cx="176657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4185" y="4150995"/>
            <a:ext cx="233807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1655" y="4629785"/>
            <a:ext cx="520763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43075"/>
            <a:ext cx="1091565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8630" y="3568065"/>
            <a:ext cx="133477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3250" y="3568065"/>
            <a:ext cx="293814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6915" y="4168775"/>
            <a:ext cx="219710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1670" y="4187190"/>
            <a:ext cx="335978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6915" y="4743450"/>
            <a:ext cx="335978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14525"/>
            <a:ext cx="1153477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635" y="4046220"/>
            <a:ext cx="422338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1040" y="4561840"/>
            <a:ext cx="422338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2026-02-02T10:09:27Z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