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530" y="3334385"/>
            <a:ext cx="54387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852295"/>
            <a:ext cx="11106150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3965" y="3302635"/>
            <a:ext cx="532511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9160" y="3860165"/>
            <a:ext cx="43230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0035" y="448691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252855"/>
            <a:ext cx="1147762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3210" y="1818640"/>
            <a:ext cx="10471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9320" y="1799590"/>
            <a:ext cx="10471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9865" y="1818640"/>
            <a:ext cx="6127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3210" y="4502785"/>
            <a:ext cx="6127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1605" y="5146040"/>
            <a:ext cx="6127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08490" y="4692015"/>
            <a:ext cx="6127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71025" y="5221605"/>
            <a:ext cx="6127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7010"/>
            <a:ext cx="11534775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70875" y="2026920"/>
            <a:ext cx="53721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96335" y="4512310"/>
            <a:ext cx="53721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776095"/>
            <a:ext cx="1101090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7460" y="2167890"/>
            <a:ext cx="4622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44480" y="3642360"/>
            <a:ext cx="4622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933575"/>
            <a:ext cx="114776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" y="2969260"/>
            <a:ext cx="237172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0470" y="44932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145" y="2931160"/>
            <a:ext cx="2419350" cy="156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25695" y="44932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205" y="2921635"/>
            <a:ext cx="2781300" cy="15716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00465" y="44932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680845"/>
            <a:ext cx="98298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050" y="2809875"/>
            <a:ext cx="48387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428875"/>
            <a:ext cx="98679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470" y="2980055"/>
            <a:ext cx="2952750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0" y="2875280"/>
            <a:ext cx="23431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90395"/>
            <a:ext cx="1160145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1515" y="3028315"/>
            <a:ext cx="416687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930" y="3546475"/>
            <a:ext cx="416687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495" y="4075430"/>
            <a:ext cx="416687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080" y="4587875"/>
            <a:ext cx="911860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1565910"/>
            <a:ext cx="97917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2156460"/>
            <a:ext cx="777240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