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255395"/>
            <a:ext cx="675322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345" y="3258820"/>
            <a:ext cx="69246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410335"/>
            <a:ext cx="11020425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6360" y="4167505"/>
            <a:ext cx="470471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6360" y="4589145"/>
            <a:ext cx="4704715" cy="738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0955" y="5386705"/>
            <a:ext cx="470471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4440" y="5829935"/>
            <a:ext cx="470471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4820" y="4167505"/>
            <a:ext cx="470471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4820" y="4589145"/>
            <a:ext cx="4704715" cy="738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9415" y="5386705"/>
            <a:ext cx="470471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2900" y="5829935"/>
            <a:ext cx="470471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06830"/>
            <a:ext cx="1149667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1690" y="2320925"/>
            <a:ext cx="354139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5650" y="2742565"/>
            <a:ext cx="354139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840" y="5180965"/>
            <a:ext cx="354139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780" y="5678170"/>
            <a:ext cx="354139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055" y="6061075"/>
            <a:ext cx="448818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5415" y="4810760"/>
            <a:ext cx="448818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9395" y="5180965"/>
            <a:ext cx="448818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20560" y="5678170"/>
            <a:ext cx="482346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990725"/>
            <a:ext cx="1151572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83300" y="3014980"/>
            <a:ext cx="577024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2465" y="3484245"/>
            <a:ext cx="577024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630" y="3990340"/>
            <a:ext cx="21729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0565" y="3990340"/>
            <a:ext cx="251015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410" y="4449445"/>
            <a:ext cx="53428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33600"/>
            <a:ext cx="1157287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5035" y="3914775"/>
            <a:ext cx="256603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16960" y="3914775"/>
            <a:ext cx="299656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035" y="4402455"/>
            <a:ext cx="299656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2026-02-02T09:40:21Z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