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61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390" y="1261110"/>
            <a:ext cx="678180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945" y="3324225"/>
            <a:ext cx="60960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833245"/>
            <a:ext cx="973455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75395" y="1748790"/>
            <a:ext cx="641350" cy="648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94445" y="2571115"/>
            <a:ext cx="641350" cy="648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5395" y="3506470"/>
            <a:ext cx="641350" cy="648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5395" y="4375150"/>
            <a:ext cx="641350" cy="648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03020"/>
            <a:ext cx="11430000" cy="518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47455" y="130302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18880" y="2049780"/>
            <a:ext cx="64135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2320" y="3051175"/>
            <a:ext cx="64135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8655" y="3825875"/>
            <a:ext cx="64135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4910" y="3513455"/>
            <a:ext cx="567055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8135" y="3117215"/>
            <a:ext cx="64135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4470" y="3891915"/>
            <a:ext cx="64135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61120" y="3051175"/>
            <a:ext cx="64135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47455" y="3825875"/>
            <a:ext cx="64135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16775" y="3513455"/>
            <a:ext cx="567055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30820" y="4742180"/>
            <a:ext cx="186182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77665" y="5570220"/>
            <a:ext cx="186182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490" y="1374140"/>
            <a:ext cx="84010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615" y="4105910"/>
            <a:ext cx="4162425" cy="2162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69940" y="4928235"/>
            <a:ext cx="1907540" cy="1263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2515" y="1683385"/>
            <a:ext cx="942022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68315" y="4152900"/>
            <a:ext cx="4441190" cy="128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85595"/>
            <a:ext cx="115252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404620"/>
            <a:ext cx="10458450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8020" y="4020185"/>
            <a:ext cx="641350" cy="160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3835" y="4058285"/>
            <a:ext cx="962025" cy="160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7000" y="4114800"/>
            <a:ext cx="962025" cy="160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918970"/>
            <a:ext cx="9124950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120" y="1457325"/>
            <a:ext cx="9763125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82290" y="4351020"/>
            <a:ext cx="72580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02575" y="4341495"/>
            <a:ext cx="72580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14145"/>
            <a:ext cx="1058227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5443220"/>
            <a:ext cx="11239500" cy="117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81275" y="4228465"/>
            <a:ext cx="849630" cy="86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9350" y="4228465"/>
            <a:ext cx="849630" cy="86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9830" y="4086860"/>
            <a:ext cx="849630" cy="1355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095" y="1411605"/>
            <a:ext cx="10248900" cy="5133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28415" y="4587875"/>
            <a:ext cx="858520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2740" y="4645025"/>
            <a:ext cx="858520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5280" y="4587875"/>
            <a:ext cx="858520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2185670"/>
            <a:ext cx="10172700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23665" y="2698115"/>
            <a:ext cx="990600" cy="163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30365" y="2679065"/>
            <a:ext cx="990600" cy="163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7045" y="2754630"/>
            <a:ext cx="990600" cy="163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40485"/>
            <a:ext cx="11287125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23895" y="551370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01710" y="551370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3085465"/>
            <a:ext cx="425767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5530" y="3085465"/>
            <a:ext cx="555307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1614170"/>
            <a:ext cx="100488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080" y="1753235"/>
            <a:ext cx="4962525" cy="1895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3845" y="1753235"/>
            <a:ext cx="4486275" cy="203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08350" y="421957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5990" y="422910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105" y="1245870"/>
            <a:ext cx="10258425" cy="556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96</cp:revision>
  <dcterms:created xsi:type="dcterms:W3CDTF">2015-09-16T06:44:00Z</dcterms:created>
  <dcterms:modified xsi:type="dcterms:W3CDTF">2026-02-02T11:52:12Z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