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5390" y="1261110"/>
            <a:ext cx="6781800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8170" y="3462655"/>
            <a:ext cx="591502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81050" y="1391920"/>
            <a:ext cx="10629900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31460" y="3811905"/>
            <a:ext cx="64135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13045" y="4303395"/>
            <a:ext cx="64135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30205" y="3811905"/>
            <a:ext cx="64135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11155" y="4303395"/>
            <a:ext cx="64135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83075" y="4746625"/>
            <a:ext cx="33337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985260" y="5579745"/>
            <a:ext cx="33337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2670" y="2280920"/>
            <a:ext cx="10106025" cy="2295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06725" y="3869055"/>
            <a:ext cx="64135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06725" y="4295140"/>
            <a:ext cx="64135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92820" y="3869690"/>
            <a:ext cx="641350" cy="347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92820" y="4295140"/>
            <a:ext cx="641350" cy="376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28140" y="3374390"/>
            <a:ext cx="2962275" cy="495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7800" y="3374390"/>
            <a:ext cx="4219575" cy="466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2645" y="1995170"/>
            <a:ext cx="10506075" cy="28670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2680970"/>
            <a:ext cx="2076450" cy="14954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268095" y="4176395"/>
            <a:ext cx="568706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162175"/>
            <a:ext cx="11601450" cy="25336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45770" y="2639060"/>
            <a:ext cx="3333750" cy="567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5295" y="3281680"/>
            <a:ext cx="3333750" cy="567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166620"/>
            <a:ext cx="11553825" cy="25241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15950" y="3243580"/>
            <a:ext cx="254000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55950" y="3243580"/>
            <a:ext cx="33337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640" y="4011295"/>
            <a:ext cx="333375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51295" y="3331845"/>
            <a:ext cx="309880" cy="679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95</cp:revision>
  <dcterms:created xsi:type="dcterms:W3CDTF">2015-09-16T06:44:00Z</dcterms:created>
  <dcterms:modified xsi:type="dcterms:W3CDTF">2026-02-02T12:04:29Z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