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2565" y="1595755"/>
            <a:ext cx="3895725" cy="790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420" y="3143250"/>
            <a:ext cx="72485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98575"/>
            <a:ext cx="114681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5445" y="3037205"/>
            <a:ext cx="8598535" cy="373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26515"/>
            <a:ext cx="11439525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1219200"/>
            <a:ext cx="86772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060" y="2105025"/>
            <a:ext cx="65817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880870"/>
            <a:ext cx="114204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66545"/>
            <a:ext cx="108870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760" y="1720850"/>
            <a:ext cx="573532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810" y="2694305"/>
            <a:ext cx="573532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760" y="3526155"/>
            <a:ext cx="573532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760" y="4641215"/>
            <a:ext cx="1055497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37970"/>
            <a:ext cx="116300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405890"/>
            <a:ext cx="105346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675" y="3323590"/>
            <a:ext cx="806005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675" y="4306570"/>
            <a:ext cx="806005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405" y="5241290"/>
            <a:ext cx="1053592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57020"/>
            <a:ext cx="1154430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71295"/>
            <a:ext cx="11420475" cy="3914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95805" y="1369060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80895" y="2361565"/>
            <a:ext cx="1104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8090" y="2540635"/>
            <a:ext cx="1104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2380" y="3552190"/>
            <a:ext cx="110426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24050"/>
            <a:ext cx="11572875" cy="3009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8045" y="303720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43660"/>
            <a:ext cx="1148715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2519045"/>
            <a:ext cx="10325100" cy="1819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20390" y="2343150"/>
            <a:ext cx="14262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5560" y="3554095"/>
            <a:ext cx="14262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3835" y="2343150"/>
            <a:ext cx="14262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9480" y="3430270"/>
            <a:ext cx="14262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535" y="1368425"/>
            <a:ext cx="104394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90" y="3714115"/>
            <a:ext cx="797242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99870"/>
            <a:ext cx="1150620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1619250"/>
            <a:ext cx="84582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0470" y="1619250"/>
            <a:ext cx="8919845" cy="3619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97</cp:revision>
  <dcterms:created xsi:type="dcterms:W3CDTF">2015-09-16T06:44:00Z</dcterms:created>
  <dcterms:modified xsi:type="dcterms:W3CDTF">2026-02-02T12:25:51Z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