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390" y="1261110"/>
            <a:ext cx="67818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445" y="3340100"/>
            <a:ext cx="60864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2490470"/>
            <a:ext cx="1170622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02080"/>
            <a:ext cx="11487150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2385" y="316992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8880" y="581787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47800"/>
            <a:ext cx="1058227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34805" y="144780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38945" y="228917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4805" y="316992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4805" y="3877310"/>
            <a:ext cx="6413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6660" y="4699000"/>
            <a:ext cx="20491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71930"/>
            <a:ext cx="1156335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3380" y="1285240"/>
            <a:ext cx="89058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405" y="5129530"/>
            <a:ext cx="4886325" cy="80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6405" y="5274945"/>
            <a:ext cx="5253355" cy="90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880" y="1428115"/>
            <a:ext cx="10810875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490345"/>
            <a:ext cx="10563225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87675" y="149034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40050" y="228409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5395" y="155638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3020" y="228409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8265" y="526097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47315" y="601726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47835" y="533654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19895" y="601726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76350"/>
            <a:ext cx="1149667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42715" y="2792095"/>
            <a:ext cx="3343910" cy="989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08200" y="4181475"/>
            <a:ext cx="1434465" cy="162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40815"/>
            <a:ext cx="11430000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57070" y="2433320"/>
            <a:ext cx="792480" cy="1075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65800" y="2651125"/>
            <a:ext cx="792480" cy="1075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5185" y="2433320"/>
            <a:ext cx="792480" cy="1293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2885" y="4986020"/>
            <a:ext cx="792480" cy="1293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224915"/>
            <a:ext cx="11058525" cy="5591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51075" y="6118860"/>
            <a:ext cx="641350" cy="69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22790" y="6118860"/>
            <a:ext cx="641350" cy="69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952625"/>
            <a:ext cx="927735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2860" y="4096385"/>
            <a:ext cx="641350" cy="809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1487805"/>
            <a:ext cx="11753850" cy="488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88690" y="541909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35440" y="541909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610360"/>
            <a:ext cx="9334500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54880" y="477710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76340" y="475805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93</cp:revision>
  <dcterms:created xsi:type="dcterms:W3CDTF">2015-09-16T06:44:00Z</dcterms:created>
  <dcterms:modified xsi:type="dcterms:W3CDTF">2026-02-02T11:47:23Z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