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57" r:id="rId3"/>
    <p:sldId id="358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  <p:sldId id="373" r:id="rId19"/>
    <p:sldId id="374" r:id="rId20"/>
    <p:sldId id="375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0445" y="2880995"/>
            <a:ext cx="7610475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80" y="1524000"/>
            <a:ext cx="1164907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80" y="3093085"/>
            <a:ext cx="3038475" cy="2352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1100" y="2607310"/>
            <a:ext cx="1781175" cy="2838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5660" y="3295650"/>
            <a:ext cx="2571750" cy="2038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9195" y="3543300"/>
            <a:ext cx="2419350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614170"/>
            <a:ext cx="1161097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320" y="3711575"/>
            <a:ext cx="2257425" cy="1343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5245" y="3454400"/>
            <a:ext cx="2533650" cy="1600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2340" y="3747770"/>
            <a:ext cx="2276475" cy="1495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49815" y="3330575"/>
            <a:ext cx="1685925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876425"/>
            <a:ext cx="1093470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930" y="3085465"/>
            <a:ext cx="3781425" cy="2028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1445" y="3085465"/>
            <a:ext cx="3152775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720" y="2176145"/>
            <a:ext cx="10067925" cy="2505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7360" y="2684145"/>
            <a:ext cx="243840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452245"/>
            <a:ext cx="10839450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860" y="2528570"/>
            <a:ext cx="4991100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28775"/>
            <a:ext cx="11582400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46225" y="3502025"/>
            <a:ext cx="45275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47160" y="3615690"/>
            <a:ext cx="45275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84695" y="3577590"/>
            <a:ext cx="45275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08185" y="3615690"/>
            <a:ext cx="45275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62220" y="4077970"/>
            <a:ext cx="45275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71745" y="4766945"/>
            <a:ext cx="45275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279525"/>
            <a:ext cx="11534775" cy="55352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4309745"/>
            <a:ext cx="6086475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238250"/>
            <a:ext cx="11544300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0575" y="4749165"/>
            <a:ext cx="11217910" cy="1123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724025"/>
            <a:ext cx="11630025" cy="3409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4060" y="3463925"/>
            <a:ext cx="37318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3110" y="3908425"/>
            <a:ext cx="37318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4715" y="4361815"/>
            <a:ext cx="64916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766570"/>
            <a:ext cx="11649075" cy="3324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1145" y="3230880"/>
            <a:ext cx="42519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1145" y="3627120"/>
            <a:ext cx="42519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45" y="4175125"/>
            <a:ext cx="42519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45" y="4609465"/>
            <a:ext cx="58680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294130"/>
            <a:ext cx="11525250" cy="455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80175" y="3615055"/>
            <a:ext cx="109537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69475" y="3653155"/>
            <a:ext cx="159575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6310" y="4248150"/>
            <a:ext cx="109537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25690" y="4786630"/>
            <a:ext cx="109537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52315" y="5375275"/>
            <a:ext cx="55626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86840"/>
            <a:ext cx="10944225" cy="4514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25840" y="1300480"/>
            <a:ext cx="92519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33115" y="1830070"/>
            <a:ext cx="92519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5725" y="1867535"/>
            <a:ext cx="92519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33115" y="2510790"/>
            <a:ext cx="92519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0090" y="2425700"/>
            <a:ext cx="92519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75505" y="3001010"/>
            <a:ext cx="92519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07920" y="3540125"/>
            <a:ext cx="92519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32205" y="4295775"/>
            <a:ext cx="92519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09790" y="4239260"/>
            <a:ext cx="92519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04705" y="5411470"/>
            <a:ext cx="92519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914525"/>
            <a:ext cx="10848975" cy="3028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60110" y="2538095"/>
            <a:ext cx="6515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52545" y="3188335"/>
            <a:ext cx="6515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14815" y="3122295"/>
            <a:ext cx="6515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5345" y="4462780"/>
            <a:ext cx="78359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242820"/>
            <a:ext cx="11544300" cy="2371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17870" y="2924810"/>
            <a:ext cx="55626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076450"/>
            <a:ext cx="10944225" cy="2705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76045" y="2689860"/>
            <a:ext cx="53784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866900"/>
            <a:ext cx="10953750" cy="312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77060" y="2330450"/>
            <a:ext cx="471805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642745"/>
            <a:ext cx="10906125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46074" y="16426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562100"/>
            <a:ext cx="10896600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37794" y="1561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54494" y="37171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9554" y="42651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2026-02-02T03:39:29Z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