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805" y="3199130"/>
            <a:ext cx="56864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230" y="1842770"/>
            <a:ext cx="10544175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3980" y="4618355"/>
            <a:ext cx="6235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035" y="4618355"/>
            <a:ext cx="6235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0290" y="4618355"/>
            <a:ext cx="6235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023745"/>
            <a:ext cx="11363325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7335" y="3350895"/>
            <a:ext cx="2011680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4230" y="4483735"/>
            <a:ext cx="1454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2790" y="3220085"/>
            <a:ext cx="2011680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9685" y="4483735"/>
            <a:ext cx="1454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9535" y="3350895"/>
            <a:ext cx="3314700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17940" y="4483735"/>
            <a:ext cx="1454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33550"/>
            <a:ext cx="1152525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25470" y="4728210"/>
            <a:ext cx="7169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0175" y="4728210"/>
            <a:ext cx="7169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6855" y="2818765"/>
            <a:ext cx="1803400" cy="1814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809750"/>
            <a:ext cx="11172825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92375" y="365379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4935" y="360680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6810" y="411607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4935" y="406908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8535" y="465455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3240" y="360680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83520" y="350266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43240" y="419227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25125" y="419227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44175" y="4654550"/>
            <a:ext cx="727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138045"/>
            <a:ext cx="11658600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635" y="4031615"/>
            <a:ext cx="5074920" cy="68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2026-02-02T09:24:42Z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