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57" r:id="rId3"/>
    <p:sldId id="358" r:id="rId4"/>
    <p:sldId id="359" r:id="rId5"/>
    <p:sldId id="360" r:id="rId6"/>
    <p:sldId id="361" r:id="rId7"/>
    <p:sldId id="362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  <p:sldId id="372" r:id="rId18"/>
    <p:sldId id="373" r:id="rId19"/>
    <p:sldId id="374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8495" y="2886075"/>
            <a:ext cx="8334375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842770"/>
            <a:ext cx="1154430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7970" y="4098290"/>
            <a:ext cx="518795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4485" y="4551680"/>
            <a:ext cx="518795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0350" y="4098290"/>
            <a:ext cx="518795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4015" y="4551680"/>
            <a:ext cx="518795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64020" y="4098290"/>
            <a:ext cx="518795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77685" y="4551680"/>
            <a:ext cx="518795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74480" y="4098290"/>
            <a:ext cx="518795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74630" y="4098290"/>
            <a:ext cx="518795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92665" y="4551680"/>
            <a:ext cx="518795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87805"/>
            <a:ext cx="115728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4570" y="2811780"/>
            <a:ext cx="4724400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35850" y="2811780"/>
            <a:ext cx="4384040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77085" y="5203190"/>
            <a:ext cx="5763260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35295" y="5499100"/>
            <a:ext cx="51879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98970" y="5282565"/>
            <a:ext cx="518795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99050" y="5945505"/>
            <a:ext cx="3193415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448435"/>
            <a:ext cx="10629900" cy="424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960" y="1987550"/>
            <a:ext cx="1790700" cy="1276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1565" y="2001520"/>
            <a:ext cx="2867025" cy="1247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0845" y="2001520"/>
            <a:ext cx="1581150" cy="11906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3925" y="1858645"/>
            <a:ext cx="2867025" cy="13335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39215" y="4097655"/>
            <a:ext cx="2579370" cy="1757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43805" y="4012565"/>
            <a:ext cx="2579370" cy="1757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85480" y="4012565"/>
            <a:ext cx="3013710" cy="1757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7590" y="1506220"/>
            <a:ext cx="9829800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2930" y="2611120"/>
            <a:ext cx="2581275" cy="1371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1090" y="2558415"/>
            <a:ext cx="2676525" cy="1476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2455" y="4725670"/>
            <a:ext cx="2266950" cy="1343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6315" y="4668520"/>
            <a:ext cx="2686050" cy="14001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682355" y="5672455"/>
            <a:ext cx="20116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833245"/>
            <a:ext cx="11534775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730" y="3030220"/>
            <a:ext cx="1828800" cy="1514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730" y="3192780"/>
            <a:ext cx="2209800" cy="1343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6405" y="3363595"/>
            <a:ext cx="2352675" cy="1181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45615" y="4620260"/>
            <a:ext cx="50927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47945" y="4620260"/>
            <a:ext cx="50927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81110" y="4544695"/>
            <a:ext cx="50927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4425" y="1928495"/>
            <a:ext cx="9963150" cy="3000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53419" y="35400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44529" y="39933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4054" y="44569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15890" y="3474085"/>
            <a:ext cx="4997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78425" y="3993515"/>
            <a:ext cx="4997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02860" y="4457065"/>
            <a:ext cx="4997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29625" y="3474085"/>
            <a:ext cx="4997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77250" y="3936365"/>
            <a:ext cx="4997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29625" y="4389755"/>
            <a:ext cx="4997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95425"/>
            <a:ext cx="11544300" cy="3867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3605" y="2689860"/>
            <a:ext cx="184213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3605" y="3225800"/>
            <a:ext cx="593344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3605" y="3603625"/>
            <a:ext cx="593344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645" y="4000500"/>
            <a:ext cx="593344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7565" y="4539615"/>
            <a:ext cx="593344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976120"/>
            <a:ext cx="11677650" cy="2905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0575" y="3086100"/>
            <a:ext cx="4375150" cy="48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8515" y="3558540"/>
            <a:ext cx="4375150" cy="48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5010" y="3993515"/>
            <a:ext cx="4375150" cy="48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6435" y="4532630"/>
            <a:ext cx="4375150" cy="48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685925"/>
            <a:ext cx="11610975" cy="3486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0195" y="3098800"/>
            <a:ext cx="375031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4155" y="3571240"/>
            <a:ext cx="3750310" cy="311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7640" y="3940175"/>
            <a:ext cx="3750310" cy="311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4155" y="4318000"/>
            <a:ext cx="3750310" cy="311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0195" y="4629785"/>
            <a:ext cx="375031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76070"/>
            <a:ext cx="11544300" cy="3705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63800" y="2283460"/>
            <a:ext cx="95377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45835" y="2320925"/>
            <a:ext cx="95377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54565" y="2283460"/>
            <a:ext cx="95377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1340" y="3483610"/>
            <a:ext cx="95377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27650" y="4107815"/>
            <a:ext cx="95377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91730" y="4145915"/>
            <a:ext cx="95377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98775" y="4809490"/>
            <a:ext cx="3498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7960" y="4809490"/>
            <a:ext cx="3498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82355" y="4809490"/>
            <a:ext cx="45275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390650"/>
            <a:ext cx="10877550" cy="4076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77455" y="1253490"/>
            <a:ext cx="63246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63420" y="1924685"/>
            <a:ext cx="63246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6160" y="1981835"/>
            <a:ext cx="63246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2880" y="3125470"/>
            <a:ext cx="63246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05245" y="3805555"/>
            <a:ext cx="63246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42260" y="4438650"/>
            <a:ext cx="393065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84085" y="4977130"/>
            <a:ext cx="63246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233170"/>
            <a:ext cx="10877550" cy="4391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98280" y="1366520"/>
            <a:ext cx="73596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04620" y="2132330"/>
            <a:ext cx="73596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22725" y="2198370"/>
            <a:ext cx="73596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0630" y="3427095"/>
            <a:ext cx="372999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300" y="4012565"/>
            <a:ext cx="77108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40840" y="5161915"/>
            <a:ext cx="73596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98280" y="4538345"/>
            <a:ext cx="73596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82365" y="5161915"/>
            <a:ext cx="73596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2319020"/>
            <a:ext cx="10868025" cy="2219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42710" y="2319020"/>
            <a:ext cx="86868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68310" y="4105275"/>
            <a:ext cx="86868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32735" y="2876550"/>
            <a:ext cx="86868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44625"/>
            <a:ext cx="11591925" cy="4829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31145" y="2150745"/>
            <a:ext cx="518795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94705" y="5250815"/>
            <a:ext cx="518795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005" y="1411605"/>
            <a:ext cx="109061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2130" y="1328420"/>
            <a:ext cx="518795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1910" y="3136900"/>
            <a:ext cx="518795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425575"/>
            <a:ext cx="108299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45685" y="1318895"/>
            <a:ext cx="518795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67710" y="5061585"/>
            <a:ext cx="518795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2319020"/>
            <a:ext cx="10934700" cy="221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30625" y="3331845"/>
            <a:ext cx="518795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2026-02-02T03:03:10Z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