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62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1345" y="3351530"/>
            <a:ext cx="56388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" y="1273810"/>
            <a:ext cx="1141095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1657350"/>
            <a:ext cx="83343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245" y="1552575"/>
            <a:ext cx="776287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26540"/>
            <a:ext cx="1147762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2190" y="1347470"/>
            <a:ext cx="99822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190" y="1614170"/>
            <a:ext cx="94869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1237615"/>
            <a:ext cx="104108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9810" y="5764530"/>
            <a:ext cx="9658350" cy="72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47950" y="5815965"/>
            <a:ext cx="716915" cy="62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2735" y="5764530"/>
            <a:ext cx="716915" cy="62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145" y="1238250"/>
            <a:ext cx="479107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10" y="5755005"/>
            <a:ext cx="10220325" cy="74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4315" y="5683885"/>
            <a:ext cx="64135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9890" y="5777865"/>
            <a:ext cx="64135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16990"/>
            <a:ext cx="1149667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20850" y="3524885"/>
            <a:ext cx="641350" cy="74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2571750"/>
            <a:ext cx="86772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301115"/>
            <a:ext cx="11420475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64625" y="1203960"/>
            <a:ext cx="641350" cy="772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11580"/>
            <a:ext cx="115252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4630" y="3278505"/>
            <a:ext cx="721042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70000"/>
            <a:ext cx="1149667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5150" y="1576070"/>
            <a:ext cx="598170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49575" y="1256665"/>
            <a:ext cx="6642100" cy="409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004695"/>
            <a:ext cx="1141095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0" y="1347470"/>
            <a:ext cx="57531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1347470"/>
            <a:ext cx="565785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92</cp:revision>
  <dcterms:created xsi:type="dcterms:W3CDTF">2015-09-16T06:44:00Z</dcterms:created>
  <dcterms:modified xsi:type="dcterms:W3CDTF">2026-02-02T11:41:34Z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