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3189605"/>
            <a:ext cx="6200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95145"/>
            <a:ext cx="1157287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9655" y="3230880"/>
            <a:ext cx="105791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9810" y="3703320"/>
            <a:ext cx="81216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4550" y="3637280"/>
            <a:ext cx="481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20" y="4231640"/>
            <a:ext cx="481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840" y="4231640"/>
            <a:ext cx="481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0905" y="4619625"/>
            <a:ext cx="481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38250"/>
            <a:ext cx="115728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7935" y="1886585"/>
            <a:ext cx="5099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6585" y="4665345"/>
            <a:ext cx="5099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2261870"/>
            <a:ext cx="11791950" cy="2333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2130" y="4199255"/>
            <a:ext cx="528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8355" y="4199255"/>
            <a:ext cx="528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7770" y="4265295"/>
            <a:ext cx="528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5895" y="4199255"/>
            <a:ext cx="678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47875"/>
            <a:ext cx="1154430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2670810"/>
            <a:ext cx="7172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950" y="3115310"/>
            <a:ext cx="615061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52320"/>
            <a:ext cx="114395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2586990"/>
            <a:ext cx="315277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565" y="2548890"/>
            <a:ext cx="3152775" cy="140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175" y="2586990"/>
            <a:ext cx="3152775" cy="140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4325" y="4419600"/>
            <a:ext cx="299085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2026-02-02T09:22:46Z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