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5862" y="2652712"/>
            <a:ext cx="2200275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4886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75" y="4592703"/>
            <a:ext cx="1800200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992" y="5877272"/>
            <a:ext cx="1656184" cy="361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0216" y="5863139"/>
            <a:ext cx="1209675" cy="38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8048" y="394107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48372" y="461241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64119" y="516799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55096" y="520271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81162"/>
            <a:ext cx="1154430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772816"/>
            <a:ext cx="1971675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9510" y="1774375"/>
            <a:ext cx="1066800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0649" y="2363013"/>
            <a:ext cx="1066800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/>
          <a:srcRect t="-2309" r="56565" b="-1"/>
          <a:stretch/>
        </p:blipFill>
        <p:spPr>
          <a:xfrm>
            <a:off x="10776520" y="2397882"/>
            <a:ext cx="802612" cy="39954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47728" y="173304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4999" y="239280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76387"/>
            <a:ext cx="114966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480642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6408" y="3480642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2965" y="4105676"/>
            <a:ext cx="8409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25416" y="4742283"/>
            <a:ext cx="1634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219325"/>
            <a:ext cx="115062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9956" y="2780928"/>
            <a:ext cx="11161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1545" y="3417537"/>
            <a:ext cx="11161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2026-02-02T03:55:01Z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