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3412" y="3109912"/>
            <a:ext cx="3305175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49050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1340768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06914" y="5496079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35187" y="6178985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204864"/>
            <a:ext cx="9715500" cy="245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996952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75258" y="2996952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06346" y="2996952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46315" y="2996952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31652" y="3517813"/>
            <a:ext cx="136414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10649" y="3517813"/>
            <a:ext cx="136414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086699" y="4142847"/>
            <a:ext cx="136414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791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890712"/>
            <a:ext cx="11487150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212976"/>
            <a:ext cx="76328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11624" y="4425537"/>
            <a:ext cx="15121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96000" y="4425537"/>
            <a:ext cx="15121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0455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04937"/>
            <a:ext cx="11468100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2927337"/>
            <a:ext cx="16561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24192" y="3509241"/>
            <a:ext cx="399633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08739" y="4111125"/>
            <a:ext cx="521178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08739" y="4724584"/>
            <a:ext cx="521178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2608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2026-02-02T05:25:04Z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