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652712"/>
            <a:ext cx="1145857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7239"/>
            <a:ext cx="10945216" cy="5536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25488"/>
            <a:ext cx="115157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6716" y="4869160"/>
            <a:ext cx="1577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9248" y="5482619"/>
            <a:ext cx="1577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6" y="5353050"/>
            <a:ext cx="11439525" cy="107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9794" y="1338431"/>
            <a:ext cx="61440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808" y="1997464"/>
            <a:ext cx="34712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6646" y="1998190"/>
            <a:ext cx="4366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0722" y="2715821"/>
            <a:ext cx="4366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636" y="3329279"/>
            <a:ext cx="9857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5983" y="3999552"/>
            <a:ext cx="3033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776" y="4648792"/>
            <a:ext cx="41733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61141" y="5247578"/>
            <a:ext cx="55927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8054" y="5872611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1372" y="539912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9615" y="609360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610517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24037"/>
            <a:ext cx="1148715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2564904"/>
            <a:ext cx="11334750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763331"/>
            <a:ext cx="396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98583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51780"/>
            <a:ext cx="396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38325"/>
            <a:ext cx="115443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48" y="3171825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8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