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812" y="2590800"/>
            <a:ext cx="30003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071" y="2074981"/>
            <a:ext cx="100965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2662620"/>
            <a:ext cx="1872208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080" y="3259276"/>
            <a:ext cx="1512168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723" y="5451376"/>
            <a:ext cx="74295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3001" y="5451376"/>
            <a:ext cx="742950" cy="742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9871" y="5451376"/>
            <a:ext cx="742950" cy="742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5149" y="5451376"/>
            <a:ext cx="1362075" cy="723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7002" y="5451376"/>
            <a:ext cx="1362075" cy="723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2020" y="5451376"/>
            <a:ext cx="13620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76375"/>
            <a:ext cx="11344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0486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5766" y="335251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5766" y="436707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28750"/>
            <a:ext cx="11506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3068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605087"/>
            <a:ext cx="1143952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89825"/>
            <a:ext cx="5256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