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2" y="3105150"/>
            <a:ext cx="1895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618411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9777" y="5266593"/>
            <a:ext cx="6744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5671" y="5266593"/>
            <a:ext cx="6744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6674" y="5868477"/>
            <a:ext cx="22272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2713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826" y="4540725"/>
            <a:ext cx="45981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540725"/>
            <a:ext cx="9688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6514" y="5188907"/>
            <a:ext cx="21595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8118" y="5813941"/>
            <a:ext cx="28557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24944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5502" y="3549976"/>
            <a:ext cx="21187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1360" y="4823191"/>
            <a:ext cx="9144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7156" y="4823191"/>
            <a:ext cx="17510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2705" y="5448223"/>
            <a:ext cx="17510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6978" y="6073256"/>
            <a:ext cx="17510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