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662" y="2643187"/>
            <a:ext cx="235267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348880"/>
            <a:ext cx="93610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1990065"/>
            <a:ext cx="667802" cy="502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0778" y="2557224"/>
            <a:ext cx="667802" cy="502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6935" y="2580373"/>
            <a:ext cx="667802" cy="502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8814" y="3089659"/>
            <a:ext cx="667802" cy="502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25036" y="3101234"/>
            <a:ext cx="667802" cy="502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47649" y="5439321"/>
            <a:ext cx="509286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9917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924944"/>
            <a:ext cx="792088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4476" y="2924944"/>
            <a:ext cx="792088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3498" y="4001389"/>
            <a:ext cx="792088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7700" y="5471374"/>
            <a:ext cx="1521955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7700" y="6038533"/>
            <a:ext cx="1521955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442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708920"/>
            <a:ext cx="1152128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5786" y="3264505"/>
            <a:ext cx="6878485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0192" y="4514570"/>
            <a:ext cx="1714400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870" y="5081729"/>
            <a:ext cx="1226916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5544" y="5081729"/>
            <a:ext cx="1898248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2202" y="5081729"/>
            <a:ext cx="1898248" cy="437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2026-02-02T04:05:55Z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