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4925" y="3062287"/>
            <a:ext cx="1962150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39525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5877272"/>
            <a:ext cx="66967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83732" y="5301208"/>
            <a:ext cx="432048" cy="484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6781800" cy="2219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3789040"/>
            <a:ext cx="10934700" cy="2952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75920" y="1412776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33792" y="6169971"/>
            <a:ext cx="806223" cy="2833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96375" y="4642113"/>
            <a:ext cx="2339985" cy="2833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052091" y="4642113"/>
            <a:ext cx="868445" cy="2833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791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57312"/>
            <a:ext cx="11477625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3492547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70382" y="4117580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75223" y="4114355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54230" y="4742613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0455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2600325"/>
            <a:ext cx="10725150" cy="165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2626589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2608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2026-02-02T03:57:50Z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