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905125"/>
            <a:ext cx="114300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347912"/>
            <a:ext cx="1141095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089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20663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6580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415575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7605"/>
            <a:ext cx="10798993" cy="5453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356992"/>
            <a:ext cx="22322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4549" y="3356992"/>
            <a:ext cx="22322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5293" y="4526036"/>
            <a:ext cx="22322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8412" y="4526036"/>
            <a:ext cx="22322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3167" y="5695079"/>
            <a:ext cx="16986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1334" y="5695079"/>
            <a:ext cx="16986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24100"/>
            <a:ext cx="1143952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263" y="3124200"/>
            <a:ext cx="114776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2026-02-02T04:22:09Z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