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34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876550"/>
            <a:ext cx="1144905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966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92896"/>
            <a:ext cx="4248472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04926"/>
            <a:ext cx="10797282" cy="5664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167581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7662" y="2167581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5196" y="2167581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6506" y="3301900"/>
            <a:ext cx="62917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76362"/>
            <a:ext cx="114109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037698"/>
            <a:ext cx="6768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570133"/>
            <a:ext cx="6768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9043" y="4410507"/>
            <a:ext cx="48170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5363" y="4942942"/>
            <a:ext cx="29991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