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924944"/>
            <a:ext cx="14001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4854" y="3512583"/>
            <a:ext cx="110490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5384066"/>
            <a:ext cx="163723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6164" y="5384066"/>
            <a:ext cx="1637235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9055" y="5384066"/>
            <a:ext cx="1637235" cy="86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1946" y="5343287"/>
            <a:ext cx="3295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6707" y="28156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443" y="3549866"/>
            <a:ext cx="742950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14175" y="42277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6282" y="50379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8849" y="50131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76487"/>
            <a:ext cx="115252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6333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2032" y="379805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