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0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2338387"/>
            <a:ext cx="669607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68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38325"/>
            <a:ext cx="11382375" cy="3181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861048"/>
            <a:ext cx="227647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459564"/>
            <a:ext cx="2847975" cy="533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3832" y="3841998"/>
            <a:ext cx="2514600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9980" y="4442493"/>
            <a:ext cx="3095625" cy="533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28595" y="3807533"/>
            <a:ext cx="2447925" cy="5810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28595" y="4437112"/>
            <a:ext cx="24479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28812"/>
            <a:ext cx="11477625" cy="300037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888088" y="328498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18913" y="3863719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88625" y="3875293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89303" y="4535050"/>
            <a:ext cx="6344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66862"/>
            <a:ext cx="11487150" cy="372427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711625" y="2996951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42177" y="3529386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55635" y="4142844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59808" y="4721578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00200"/>
            <a:ext cx="11477625" cy="36576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248128" y="3596166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43956" y="4059153"/>
            <a:ext cx="16163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43100"/>
            <a:ext cx="114204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82746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32555" y="1827464"/>
            <a:ext cx="5159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3360" y="2429348"/>
            <a:ext cx="844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9142" y="3089105"/>
            <a:ext cx="15069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62175" y="3714137"/>
            <a:ext cx="9174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2666" y="3714137"/>
            <a:ext cx="9174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65395" y="3714137"/>
            <a:ext cx="9174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0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19237"/>
            <a:ext cx="114966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79715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5642" y="4797152"/>
            <a:ext cx="13264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4588808"/>
            <a:ext cx="2808312" cy="243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9" y="134076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0535" y="326216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2935" y="5102541"/>
            <a:ext cx="8371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84170" y="5102541"/>
            <a:ext cx="8371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91704" y="5102541"/>
            <a:ext cx="8371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85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7787"/>
            <a:ext cx="114776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212974"/>
            <a:ext cx="634489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6045" y="3212974"/>
            <a:ext cx="634489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51109" y="3919030"/>
            <a:ext cx="634489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60526" y="3942179"/>
            <a:ext cx="634489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7863" y="4578787"/>
            <a:ext cx="634489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52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2026-02-02T03:49:22Z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