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1" r:id="rId8"/>
    <p:sldId id="329" r:id="rId9"/>
    <p:sldId id="33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676525"/>
            <a:ext cx="11468100" cy="150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062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4065497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0514" y="4065497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0508" y="4748403"/>
            <a:ext cx="15671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38159" y="4748403"/>
            <a:ext cx="7523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38696" y="4748403"/>
            <a:ext cx="9897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66554" y="4748403"/>
            <a:ext cx="9897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52164" y="5442884"/>
            <a:ext cx="5513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94280" y="5442884"/>
            <a:ext cx="17303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2207"/>
          <a:stretch/>
        </p:blipFill>
        <p:spPr>
          <a:xfrm>
            <a:off x="335360" y="2132856"/>
            <a:ext cx="11458575" cy="26642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780928"/>
            <a:ext cx="92890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149080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5519" y="4241677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6187" y="4276402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957" y="3219028"/>
            <a:ext cx="11115675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738" y="1273984"/>
            <a:ext cx="11410950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72305" y="1253618"/>
            <a:ext cx="5277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60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19212"/>
            <a:ext cx="114966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29309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0248" y="4293096"/>
            <a:ext cx="8159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01808" y="4293096"/>
            <a:ext cx="84651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4760" y="4987577"/>
            <a:ext cx="27733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9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452687"/>
            <a:ext cx="1100137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14096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9765" y="384702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700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33550"/>
            <a:ext cx="114585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21297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393060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552" y="456721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85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85937"/>
            <a:ext cx="115157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44038"/>
            <a:ext cx="97903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590" y="3173243"/>
            <a:ext cx="97903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590" y="4550630"/>
            <a:ext cx="97903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687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2026-02-02T04:03:04Z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