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2847975"/>
            <a:ext cx="11458575" cy="1162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972800" cy="4905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68760"/>
            <a:ext cx="10639425" cy="5219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1791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363325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0455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371600"/>
            <a:ext cx="11420475" cy="411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2608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604962"/>
            <a:ext cx="11525250" cy="3648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09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449050" cy="4933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5857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795462"/>
            <a:ext cx="11391900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8687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</TotalTime>
  <Words>0</Words>
  <Application>Microsoft Office PowerPoint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2026-02-02T05:40:21Z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