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500312"/>
            <a:ext cx="114204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373216"/>
            <a:ext cx="8856984" cy="14258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5649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9711" y="349087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6708" y="44631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2292" y="538912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57325"/>
            <a:ext cx="111728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325730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5292" y="2835016"/>
            <a:ext cx="30693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1136" y="3309578"/>
            <a:ext cx="46434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1136" y="3818864"/>
            <a:ext cx="46434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1136" y="4328150"/>
            <a:ext cx="46434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58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56490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9491" y="2564904"/>
            <a:ext cx="3314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200" y="3039466"/>
            <a:ext cx="3314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6388" y="3583477"/>
            <a:ext cx="7954268" cy="42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752" y="4069613"/>
            <a:ext cx="11085887" cy="42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752" y="4544175"/>
            <a:ext cx="11085887" cy="42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5076611"/>
            <a:ext cx="8496943" cy="42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587" y="5574322"/>
            <a:ext cx="8496943" cy="42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2026-02-02T05:33:45Z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