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3133725"/>
            <a:ext cx="31813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6012" y="4907103"/>
            <a:ext cx="3814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111" y="5532136"/>
            <a:ext cx="4684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05075"/>
            <a:ext cx="114776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4320" y="312928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811" y="312928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0750" y="3129281"/>
            <a:ext cx="6939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789040"/>
            <a:ext cx="14187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5912"/>
            <a:ext cx="115728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804078"/>
            <a:ext cx="907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0547" y="2804078"/>
            <a:ext cx="907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5042" y="4077294"/>
            <a:ext cx="77073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912" y="4702327"/>
            <a:ext cx="72327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6466" y="368486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0800" y="4333048"/>
            <a:ext cx="39360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836" y="4969656"/>
            <a:ext cx="39360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8612" y="4564542"/>
            <a:ext cx="31828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4425" y="5224299"/>
            <a:ext cx="17450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2026-02-02T04:11:53Z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