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109912"/>
            <a:ext cx="19812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204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71703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1742" y="420984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7179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47436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0504" y="52292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2125" y="58021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72514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7320" y="4725144"/>
            <a:ext cx="11827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7" y="4725144"/>
            <a:ext cx="9650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1223" y="5280730"/>
            <a:ext cx="8130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24592" y="5280730"/>
            <a:ext cx="671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883" y="5805264"/>
            <a:ext cx="671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8140" y="5801590"/>
            <a:ext cx="7176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31730" y="5801590"/>
            <a:ext cx="13484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00300"/>
            <a:ext cx="114585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904903"/>
            <a:ext cx="1085850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859280"/>
            <a:ext cx="50812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354" y="3391717"/>
            <a:ext cx="11182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354" y="3933056"/>
            <a:ext cx="11182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66862"/>
            <a:ext cx="11401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1109" y="4223646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245684"/>
            <a:ext cx="3356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223646"/>
            <a:ext cx="16605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6933" y="4779234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