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1112" y="3100387"/>
            <a:ext cx="20097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85937"/>
            <a:ext cx="113823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2330" y="2541754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5141" y="2541754"/>
            <a:ext cx="16801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393305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905000"/>
            <a:ext cx="107918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14096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0507" y="316411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0082" y="373127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2988" y="4367886"/>
            <a:ext cx="28093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0774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0093" y="444022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24025"/>
            <a:ext cx="115538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74148" y="3094668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7376" y="3719703"/>
            <a:ext cx="49750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74751"/>
            <a:ext cx="45642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2026-02-02T05:01:19Z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