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852737"/>
            <a:ext cx="1144905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57375"/>
            <a:ext cx="114300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18604"/>
            <a:ext cx="2219325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2526617"/>
            <a:ext cx="192405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9858" y="2529483"/>
            <a:ext cx="190500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581" y="3079886"/>
            <a:ext cx="2257425" cy="466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3872" y="3021917"/>
            <a:ext cx="2133600" cy="466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6479" y="3028630"/>
            <a:ext cx="2171700" cy="47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4633" y="3574424"/>
            <a:ext cx="2752725" cy="485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43872" y="3523147"/>
            <a:ext cx="2381250" cy="514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26479" y="3546611"/>
            <a:ext cx="2362200" cy="523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9582" y="4108517"/>
            <a:ext cx="109918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874395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723314"/>
            <a:ext cx="1941658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4421" y="2723314"/>
            <a:ext cx="1941658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1191" y="3206676"/>
            <a:ext cx="192405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3515" y="3206676"/>
            <a:ext cx="192405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9403" y="3748431"/>
            <a:ext cx="197167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061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28844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525" y="228844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1958" y="228844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7182" y="3295444"/>
            <a:ext cx="13591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95511" y="4244568"/>
            <a:ext cx="8329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23369" y="4244568"/>
            <a:ext cx="6012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4908" y="5263140"/>
            <a:ext cx="819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600325"/>
            <a:ext cx="113252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709861"/>
            <a:ext cx="862965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19275"/>
            <a:ext cx="112966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826323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19" y="3826323"/>
            <a:ext cx="7177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6160" y="4335608"/>
            <a:ext cx="179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2909" y="2911923"/>
            <a:ext cx="7177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3334" y="2911923"/>
            <a:ext cx="7177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7486" y="3432783"/>
            <a:ext cx="9954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27537" y="3432783"/>
            <a:ext cx="640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84468" y="4451355"/>
            <a:ext cx="17474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2026-02-02T04:18:59Z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