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867025"/>
            <a:ext cx="117443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05000"/>
            <a:ext cx="110680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1175"/>
            <a:ext cx="10934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90687"/>
            <a:ext cx="115919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76425"/>
            <a:ext cx="116205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1369"/>
            <a:ext cx="117348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47837"/>
            <a:ext cx="117729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