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881312"/>
            <a:ext cx="11468100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52550"/>
            <a:ext cx="115157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27687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39328" y="364268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73647" y="370055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43642" y="411724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31925" y="416354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233612"/>
            <a:ext cx="11458575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14096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36386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77575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266950"/>
            <a:ext cx="110394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85962"/>
            <a:ext cx="114585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39861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68154" y="339861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8205" y="339861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3861602"/>
            <a:ext cx="5102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43121" y="386160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99780" y="386160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10423" y="431301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23071" y="431301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60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2026-02-02T05:27:51Z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