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2914650"/>
            <a:ext cx="11410950" cy="1028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319212"/>
            <a:ext cx="11029950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2276872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96752" y="2751434"/>
            <a:ext cx="9355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34301" y="3677409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2005012"/>
            <a:ext cx="11477625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3428999"/>
            <a:ext cx="52588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92544" y="3891986"/>
            <a:ext cx="52588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92544" y="4424422"/>
            <a:ext cx="52588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1791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410950" cy="4848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405846"/>
            <a:ext cx="11601450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0455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962150"/>
            <a:ext cx="11487150" cy="293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3391717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54686" y="3854704"/>
            <a:ext cx="93320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51182" y="3854704"/>
            <a:ext cx="232128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17268" y="4340841"/>
            <a:ext cx="174688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2608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2026-02-02T04:14:58Z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