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2643187"/>
            <a:ext cx="3333750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026123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3064" y="2026123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0680" y="327092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41564" y="330049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0262" y="3270920"/>
            <a:ext cx="1056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5561" y="3300499"/>
            <a:ext cx="9206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8132" y="2060847"/>
            <a:ext cx="6161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424" y="2680673"/>
            <a:ext cx="8242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68150" y="2680673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25242" y="3326765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23725" y="3887465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60096" y="3847217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89320" y="3907259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077486" y="4479942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881312"/>
            <a:ext cx="10582275" cy="109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855716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0781" y="2855716"/>
            <a:ext cx="3937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00175"/>
            <a:ext cx="107918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70892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22978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82009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63547" y="441039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5121" y="500070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069865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9165" y="2069865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0932" y="2729621"/>
            <a:ext cx="7331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89650" y="3391717"/>
            <a:ext cx="15189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86861" y="4002836"/>
            <a:ext cx="13958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7" y="4025986"/>
            <a:ext cx="8896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5126" y="4662594"/>
            <a:ext cx="18752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45126" y="5304878"/>
            <a:ext cx="12130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2026-02-02T05:05:34Z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